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14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3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6" r:id="rId1"/>
  </p:sldMasterIdLst>
  <p:sldIdLst>
    <p:sldId id="256" r:id="rId2"/>
    <p:sldId id="257" r:id="rId3"/>
    <p:sldId id="258" r:id="rId4"/>
    <p:sldId id="263" r:id="rId5"/>
    <p:sldId id="260" r:id="rId6"/>
    <p:sldId id="262" r:id="rId7"/>
    <p:sldId id="259" r:id="rId8"/>
    <p:sldId id="261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theme" Target="theme/theme1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9A1E76A-233F-B74D-A3F7-CDE8BBE4E421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D016519-AEDE-D648-9041-C7C1E714C3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  <p:sldLayoutId id="2147483764" r:id="rId18"/>
    <p:sldLayoutId id="2147483765" r:id="rId19"/>
    <p:sldLayoutId id="2147483766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odcastingwithimovie.wikispac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Lucida Bright"/>
                <a:cs typeface="Lucida Bright"/>
              </a:rPr>
              <a:t>Podcasting With </a:t>
            </a:r>
            <a:r>
              <a:rPr lang="en-US" dirty="0" err="1" smtClean="0">
                <a:latin typeface="Lucida Bright"/>
                <a:cs typeface="Lucida Bright"/>
              </a:rPr>
              <a:t>iMovie</a:t>
            </a:r>
            <a:endParaRPr lang="en-US" dirty="0">
              <a:latin typeface="Lucida Bright"/>
              <a:cs typeface="Lucida Br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Lucida Bright"/>
                <a:cs typeface="Lucida Bright"/>
              </a:rPr>
              <a:t>Presented by</a:t>
            </a:r>
          </a:p>
          <a:p>
            <a:r>
              <a:rPr lang="en-US" dirty="0" smtClean="0">
                <a:latin typeface="Lucida Bright"/>
                <a:cs typeface="Lucida Bright"/>
              </a:rPr>
              <a:t>Emily Heisler,</a:t>
            </a:r>
          </a:p>
          <a:p>
            <a:r>
              <a:rPr lang="en-US" dirty="0" smtClean="0">
                <a:latin typeface="Lucida Bright"/>
                <a:cs typeface="Lucida Bright"/>
              </a:rPr>
              <a:t>Warwick Middle School</a:t>
            </a:r>
            <a:endParaRPr lang="en-US" dirty="0">
              <a:latin typeface="Lucida Bright"/>
              <a:cs typeface="Lucida Br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Worked Well?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313613" cy="450505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Scripts!  I have always had my students write several versions of a script PRIOR to beginning the actual creation of a podcast.  </a:t>
            </a:r>
          </a:p>
          <a:p>
            <a:r>
              <a:rPr lang="en-US" dirty="0" smtClean="0"/>
              <a:t>Use the script as an outline for order of images, movie clips, etc. </a:t>
            </a:r>
          </a:p>
          <a:p>
            <a:r>
              <a:rPr lang="en-US" dirty="0" smtClean="0"/>
              <a:t>Set timelines/deadlines.  This prevents students from getting off-track.</a:t>
            </a:r>
          </a:p>
          <a:p>
            <a:r>
              <a:rPr lang="en-US" dirty="0" smtClean="0"/>
              <a:t>Use students as a resource.  They always seem to know something the teacher doesn’t already know about technology.</a:t>
            </a:r>
          </a:p>
          <a:p>
            <a:r>
              <a:rPr lang="en-US" dirty="0" smtClean="0"/>
              <a:t>Practice, practice, practice!  Rehearse scripts prior to recording.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Worked Well? (</a:t>
            </a:r>
            <a:r>
              <a:rPr lang="en-US" dirty="0" err="1" smtClean="0"/>
              <a:t>con’t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Speak slowly, clearly, and precisely.  Demonstrate this for my students.  Give examples and non-examples.</a:t>
            </a:r>
          </a:p>
          <a:p>
            <a:r>
              <a:rPr lang="en-US" dirty="0" smtClean="0"/>
              <a:t>Check to ensure all technology is in working order prior to starting the project.  </a:t>
            </a:r>
          </a:p>
          <a:p>
            <a:r>
              <a:rPr lang="en-US" dirty="0" smtClean="0"/>
              <a:t>Allow for extra time.  </a:t>
            </a:r>
            <a:r>
              <a:rPr lang="en-US" dirty="0" err="1" smtClean="0"/>
              <a:t>iMovie</a:t>
            </a:r>
            <a:r>
              <a:rPr lang="en-US" dirty="0" smtClean="0"/>
              <a:t> auto saves the projects so students will need to have access to the same computer for the duration of the project.</a:t>
            </a:r>
          </a:p>
          <a:p>
            <a:r>
              <a:rPr lang="en-US" dirty="0" smtClean="0"/>
              <a:t>When recording voiceovers, be sure there is absolutely NO background noise (even the slightest bit may be heard). 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Worked Well? (</a:t>
            </a:r>
            <a:r>
              <a:rPr lang="en-US" dirty="0" err="1" smtClean="0"/>
              <a:t>con’t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Allow time for students to explore programs.</a:t>
            </a:r>
          </a:p>
          <a:p>
            <a:r>
              <a:rPr lang="en-US" dirty="0" smtClean="0"/>
              <a:t>If you don’t like lots of noise, provide headphones!</a:t>
            </a:r>
          </a:p>
          <a:p>
            <a:r>
              <a:rPr lang="en-US" dirty="0" smtClean="0"/>
              <a:t>Have a thumb drive or external hard drive handy to transfer files with ease.</a:t>
            </a:r>
          </a:p>
          <a:p>
            <a:r>
              <a:rPr lang="en-US" dirty="0" smtClean="0"/>
              <a:t>Double check to make sure pictures are not copyrighted.  Provide links for students to download royalty-free pictures.  </a:t>
            </a:r>
          </a:p>
          <a:p>
            <a:r>
              <a:rPr lang="en-US" dirty="0" smtClean="0"/>
              <a:t>Have a viewing party!  After all the students have finished their podcasts, allow them to show off their work.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Worked Well? (</a:t>
            </a:r>
            <a:r>
              <a:rPr lang="en-US" dirty="0" err="1" smtClean="0"/>
              <a:t>con’t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students with a rubric/expectations at the onset of the project.</a:t>
            </a:r>
          </a:p>
          <a:p>
            <a:r>
              <a:rPr lang="en-US" dirty="0" smtClean="0"/>
              <a:t>Do not stunt creativity!</a:t>
            </a:r>
          </a:p>
          <a:p>
            <a:r>
              <a:rPr lang="en-US" dirty="0" smtClean="0"/>
              <a:t>Feel free to adapt/accommodate.</a:t>
            </a:r>
          </a:p>
          <a:p>
            <a:r>
              <a:rPr lang="en-US" dirty="0" smtClean="0"/>
              <a:t>Allow students to help one another…especially those that finish early.</a:t>
            </a:r>
          </a:p>
          <a:p>
            <a:r>
              <a:rPr lang="en-US" dirty="0" smtClean="0"/>
              <a:t>Develop a system for students to ask for help and/or enlist your technology guru to assist in your classroom.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969417"/>
            <a:ext cx="7313613" cy="868362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How </a:t>
            </a:r>
            <a:r>
              <a:rPr lang="en-US" dirty="0" smtClean="0"/>
              <a:t>Is a Simple Podcast Made?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Podcast?</a:t>
            </a:r>
            <a:br>
              <a:rPr lang="en-US" dirty="0" smtClean="0"/>
            </a:br>
            <a:r>
              <a:rPr lang="en-US" dirty="0" smtClean="0"/>
              <a:t>(generally speaking)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51228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Digital media files that can be downloaded/subscribed to by episode</a:t>
            </a:r>
          </a:p>
          <a:p>
            <a:r>
              <a:rPr lang="en-US" sz="2000" dirty="0" smtClean="0"/>
              <a:t>Formed from merging the words ‘broadcasting’ and ‘iPod’</a:t>
            </a:r>
          </a:p>
          <a:p>
            <a:r>
              <a:rPr lang="en-US" sz="2000" dirty="0" smtClean="0"/>
              <a:t>Originally developed to broadcast various information across the Internet in the audio format, usually in MP3</a:t>
            </a:r>
          </a:p>
          <a:p>
            <a:r>
              <a:rPr lang="en-US" sz="2000" dirty="0" smtClean="0"/>
              <a:t>Linked with iPod due to large numbers downloading the multimedia presentations to iPods </a:t>
            </a:r>
          </a:p>
          <a:p>
            <a:r>
              <a:rPr lang="en-US" sz="2000" dirty="0" smtClean="0"/>
              <a:t>May use other software such as Windows Media Player, </a:t>
            </a:r>
            <a:r>
              <a:rPr lang="en-US" sz="2000" dirty="0" err="1" smtClean="0"/>
              <a:t>Winamp</a:t>
            </a:r>
            <a:r>
              <a:rPr lang="en-US" sz="2000" dirty="0" smtClean="0"/>
              <a:t>, etc.</a:t>
            </a:r>
          </a:p>
          <a:p>
            <a:r>
              <a:rPr lang="en-US" sz="2000" dirty="0" smtClean="0"/>
              <a:t>News/information at your fingertips by subscribing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pod_n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25977">
            <a:off x="7174821" y="294897"/>
            <a:ext cx="1503505" cy="1352512"/>
          </a:xfrm>
          <a:prstGeom prst="rect">
            <a:avLst/>
          </a:prstGeom>
        </p:spPr>
      </p:pic>
      <p:pic>
        <p:nvPicPr>
          <p:cNvPr id="5" name="Picture 4" descr="WM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54372">
            <a:off x="525320" y="328048"/>
            <a:ext cx="1260680" cy="12606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Podcast?</a:t>
            </a:r>
            <a:br>
              <a:rPr lang="en-US" dirty="0" smtClean="0"/>
            </a:br>
            <a:r>
              <a:rPr lang="en-US" dirty="0" smtClean="0"/>
              <a:t>(educationally speaking)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Creative technological format of presenting information to students, teachers, parents, colleagues, etc.</a:t>
            </a:r>
          </a:p>
          <a:p>
            <a:pPr algn="ctr">
              <a:buNone/>
            </a:pPr>
            <a:r>
              <a:rPr lang="en-US" dirty="0" smtClean="0"/>
              <a:t>Many formats:			</a:t>
            </a:r>
          </a:p>
          <a:p>
            <a:pPr algn="ctr">
              <a:buFont typeface="Wingdings" charset="2"/>
              <a:buChar char="²"/>
            </a:pPr>
            <a:r>
              <a:rPr lang="en-US" dirty="0" smtClean="0"/>
              <a:t>Talk Show</a:t>
            </a:r>
          </a:p>
          <a:p>
            <a:pPr algn="ctr">
              <a:buFont typeface="Wingdings" charset="2"/>
              <a:buChar char="²"/>
            </a:pPr>
            <a:r>
              <a:rPr lang="en-US" dirty="0" smtClean="0"/>
              <a:t>Movie</a:t>
            </a:r>
          </a:p>
          <a:p>
            <a:pPr algn="ctr">
              <a:buFont typeface="Wingdings" charset="2"/>
              <a:buChar char="²"/>
            </a:pPr>
            <a:r>
              <a:rPr lang="en-US" dirty="0" smtClean="0"/>
              <a:t>Music</a:t>
            </a:r>
          </a:p>
          <a:p>
            <a:pPr algn="ctr">
              <a:buFont typeface="Wingdings" charset="2"/>
              <a:buChar char="²"/>
            </a:pPr>
            <a:r>
              <a:rPr lang="en-US" dirty="0" smtClean="0"/>
              <a:t>Photographs/diagrams</a:t>
            </a:r>
          </a:p>
          <a:p>
            <a:pPr algn="ctr">
              <a:buFont typeface="Wingdings" charset="2"/>
              <a:buChar char="²"/>
            </a:pPr>
            <a:r>
              <a:rPr lang="en-US" dirty="0" smtClean="0"/>
              <a:t>Multi-media</a:t>
            </a:r>
          </a:p>
          <a:p>
            <a:pPr>
              <a:buFont typeface="Wingdings" charset="2"/>
              <a:buChar char="²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From this point on, podcasting will be referred to in reference to education/classroom usage.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a Podcast?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Simple answer:  Why not?</a:t>
            </a:r>
            <a:endParaRPr lang="en-US" sz="36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Uses Podcasts?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 smtClean="0"/>
              <a:t>Teachers </a:t>
            </a:r>
            <a:r>
              <a:rPr lang="en-US" dirty="0" smtClean="0"/>
              <a:t>(present information, preview/review concepts, etc.)</a:t>
            </a:r>
          </a:p>
          <a:p>
            <a:r>
              <a:rPr lang="en-US" b="1" i="1" dirty="0" smtClean="0"/>
              <a:t>Students </a:t>
            </a:r>
            <a:r>
              <a:rPr lang="en-US" dirty="0" smtClean="0"/>
              <a:t>(report to the class, preview/review concepts, etc.)</a:t>
            </a:r>
          </a:p>
          <a:p>
            <a:r>
              <a:rPr lang="en-US" b="1" i="1" dirty="0" smtClean="0"/>
              <a:t>Parents </a:t>
            </a:r>
            <a:r>
              <a:rPr lang="en-US" dirty="0" smtClean="0"/>
              <a:t>(gather information from school, keep up with student’s classes, homework help, etc.)</a:t>
            </a:r>
          </a:p>
          <a:p>
            <a:r>
              <a:rPr lang="en-US" b="1" i="1" dirty="0" smtClean="0"/>
              <a:t>Administrators </a:t>
            </a:r>
            <a:r>
              <a:rPr lang="en-US" dirty="0" smtClean="0"/>
              <a:t>(communicate information to staff, parents, students, etc.)</a:t>
            </a:r>
          </a:p>
          <a:p>
            <a:r>
              <a:rPr lang="en-US" b="1" i="1" dirty="0" smtClean="0"/>
              <a:t>Technology Advisors </a:t>
            </a:r>
            <a:r>
              <a:rPr lang="en-US" dirty="0" smtClean="0"/>
              <a:t>(communicate information to staff, parents, students, etc., demonstrate step-by-step use of technology, etc.)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985" y="503238"/>
            <a:ext cx="7313613" cy="868362"/>
          </a:xfrm>
        </p:spPr>
        <p:txBody>
          <a:bodyPr/>
          <a:lstStyle/>
          <a:p>
            <a:r>
              <a:rPr lang="en-US" dirty="0" smtClean="0"/>
              <a:t>Advantages to Using Podcasting in the Classroom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Adds creative elements to teaching</a:t>
            </a:r>
          </a:p>
          <a:p>
            <a:r>
              <a:rPr lang="en-US" dirty="0" smtClean="0"/>
              <a:t>Keeps students engaged via technology</a:t>
            </a:r>
          </a:p>
          <a:p>
            <a:r>
              <a:rPr lang="en-US" dirty="0" smtClean="0"/>
              <a:t>Allows for distance learning/teaching</a:t>
            </a:r>
          </a:p>
          <a:p>
            <a:r>
              <a:rPr lang="en-US" dirty="0" smtClean="0"/>
              <a:t>Simple to make</a:t>
            </a:r>
          </a:p>
          <a:p>
            <a:r>
              <a:rPr lang="en-US" dirty="0" smtClean="0"/>
              <a:t>Easy to use</a:t>
            </a:r>
          </a:p>
          <a:p>
            <a:r>
              <a:rPr lang="en-US" dirty="0" smtClean="0"/>
              <a:t>Can be paused, reviewed multiple times</a:t>
            </a:r>
          </a:p>
          <a:p>
            <a:r>
              <a:rPr lang="en-US" dirty="0" smtClean="0"/>
              <a:t>Personal review sessions for students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engaging for students</a:t>
            </a:r>
          </a:p>
          <a:p>
            <a:r>
              <a:rPr lang="en-US" dirty="0" smtClean="0"/>
              <a:t>Speaks to students technological needs</a:t>
            </a:r>
          </a:p>
          <a:p>
            <a:r>
              <a:rPr lang="en-US" dirty="0" smtClean="0"/>
              <a:t>Absent?  You can still teach...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Should I Use a Podcast?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 in groups of 2-3 to think of creative ways to implement podcasts to the various subjects taught in middle school.</a:t>
            </a:r>
          </a:p>
          <a:p>
            <a:pPr>
              <a:buNone/>
            </a:pPr>
            <a:r>
              <a:rPr lang="en-US" dirty="0" smtClean="0"/>
              <a:t>Add your information to the Wiki by joining the discussion found at the following address: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http://podcastingwithimovie.wikispaces.com/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391</TotalTime>
  <Words>741</Words>
  <Application>Microsoft Macintosh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Podcasting With iMovie</vt:lpstr>
      <vt:lpstr>What is a Podcast? (generally speaking)</vt:lpstr>
      <vt:lpstr>What is a Podcast? (educationally speaking)</vt:lpstr>
      <vt:lpstr>   Note:</vt:lpstr>
      <vt:lpstr>Why Use a Podcast?</vt:lpstr>
      <vt:lpstr>Who Uses Podcasts?</vt:lpstr>
      <vt:lpstr>Advantages to Using Podcasting in the Classroom </vt:lpstr>
      <vt:lpstr>Advantages (con’t)</vt:lpstr>
      <vt:lpstr>When Should I Use a Podcast?</vt:lpstr>
      <vt:lpstr>What Has Worked Well?</vt:lpstr>
      <vt:lpstr>What Has Worked Well? (con’t) </vt:lpstr>
      <vt:lpstr>What Has Worked Well? (con’t) </vt:lpstr>
      <vt:lpstr>What Has Worked Well? (con’t) </vt:lpstr>
      <vt:lpstr>     How Is a Simple Podcast Made?  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Podcasting With iMovie</dc:title>
  <dc:creator>PA Department of Education</dc:creator>
  <cp:lastModifiedBy>PA Department of Education</cp:lastModifiedBy>
  <cp:revision>24</cp:revision>
  <dcterms:created xsi:type="dcterms:W3CDTF">2009-11-17T11:44:13Z</dcterms:created>
  <dcterms:modified xsi:type="dcterms:W3CDTF">2009-11-17T11:45:23Z</dcterms:modified>
</cp:coreProperties>
</file>